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 varScale="1">
        <p:scale>
          <a:sx n="70" d="100"/>
          <a:sy n="70" d="100"/>
        </p:scale>
        <p:origin x="8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6D060263-7AF8-CBC3-C8A7-1FB9A5FC8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3" t="55760" r="4625" b="5665"/>
          <a:stretch/>
        </p:blipFill>
        <p:spPr bwMode="auto">
          <a:xfrm>
            <a:off x="0" y="4233543"/>
            <a:ext cx="12191999" cy="197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9B86C5-2DBB-F0F4-00A6-26AF5AA6F122}"/>
              </a:ext>
            </a:extLst>
          </p:cNvPr>
          <p:cNvSpPr txBox="1"/>
          <p:nvPr/>
        </p:nvSpPr>
        <p:spPr>
          <a:xfrm>
            <a:off x="3048000" y="22313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class_id</a:t>
            </a:r>
            <a:r>
              <a:rPr lang="en-US" dirty="0"/>
              <a:t> </a:t>
            </a:r>
            <a:r>
              <a:rPr lang="en-US" dirty="0" err="1"/>
              <a:t>x_center</a:t>
            </a:r>
            <a:r>
              <a:rPr lang="en-US" dirty="0"/>
              <a:t> </a:t>
            </a:r>
            <a:r>
              <a:rPr lang="en-US" dirty="0" err="1"/>
              <a:t>y_center</a:t>
            </a:r>
            <a:r>
              <a:rPr lang="en-US" dirty="0"/>
              <a:t> width height</a:t>
            </a:r>
          </a:p>
        </p:txBody>
      </p:sp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EEE7B894-D127-C9A2-9958-364C80B1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42353" r="25458" b="39896"/>
          <a:stretch/>
        </p:blipFill>
        <p:spPr>
          <a:xfrm>
            <a:off x="5100776" y="3339318"/>
            <a:ext cx="3272259" cy="1777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DBB3E8-8273-4D78-F896-85D697087620}"/>
              </a:ext>
            </a:extLst>
          </p:cNvPr>
          <p:cNvSpPr txBox="1"/>
          <p:nvPr/>
        </p:nvSpPr>
        <p:spPr>
          <a:xfrm>
            <a:off x="1604683" y="3339318"/>
            <a:ext cx="30838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255713" algn="l"/>
              </a:tabLst>
            </a:pPr>
            <a:r>
              <a:rPr lang="en-US" dirty="0"/>
              <a:t>Annotation: 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[</a:t>
            </a:r>
          </a:p>
          <a:p>
            <a:pPr>
              <a:tabLst>
                <a:tab pos="233363" algn="l"/>
                <a:tab pos="1255713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&lt;class id&gt;</a:t>
            </a:r>
            <a:r>
              <a:rPr lang="en-US" dirty="0"/>
              <a:t>,</a:t>
            </a:r>
          </a:p>
          <a:p>
            <a:pPr>
              <a:tabLst>
                <a:tab pos="233363" algn="l"/>
                <a:tab pos="1255713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x_center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y_center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33363" algn="l"/>
                <a:tab pos="1255713" algn="l"/>
              </a:tabLs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	&lt;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width&gt;</a:t>
            </a:r>
            <a:r>
              <a:rPr lang="en-US" dirty="0"/>
              <a:t>,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&lt;height&gt;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]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E4B5F07-2536-445C-2407-37D6FDFD3C82}"/>
              </a:ext>
            </a:extLst>
          </p:cNvPr>
          <p:cNvCxnSpPr>
            <a:cxnSpLocks/>
          </p:cNvCxnSpPr>
          <p:nvPr/>
        </p:nvCxnSpPr>
        <p:spPr>
          <a:xfrm rot="10800000">
            <a:off x="4625718" y="3496235"/>
            <a:ext cx="708285" cy="448236"/>
          </a:xfrm>
          <a:prstGeom prst="curvedConnector3">
            <a:avLst/>
          </a:prstGeom>
          <a:ln w="31750">
            <a:solidFill>
              <a:srgbClr val="00F65E"/>
            </a:solidFill>
            <a:prstDash val="soli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D8C127-3AC1-DC23-E07F-E969274A9403}"/>
              </a:ext>
            </a:extLst>
          </p:cNvPr>
          <p:cNvSpPr txBox="1"/>
          <p:nvPr/>
        </p:nvSpPr>
        <p:spPr>
          <a:xfrm>
            <a:off x="8516472" y="3339318"/>
            <a:ext cx="14971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255713" algn="l"/>
              </a:tabLst>
            </a:pPr>
            <a:r>
              <a:rPr lang="en-US" dirty="0"/>
              <a:t>Label: </a:t>
            </a:r>
          </a:p>
          <a:p>
            <a:pPr algn="ctr">
              <a:tabLst>
                <a:tab pos="1255713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cypress</a:t>
            </a:r>
          </a:p>
        </p:txBody>
      </p:sp>
    </p:spTree>
    <p:extLst>
      <p:ext uri="{BB962C8B-B14F-4D97-AF65-F5344CB8AC3E}">
        <p14:creationId xmlns:p14="http://schemas.microsoft.com/office/powerpoint/2010/main" val="351162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214">
            <a:extLst>
              <a:ext uri="{FF2B5EF4-FFF2-40B4-BE49-F238E27FC236}">
                <a16:creationId xmlns:a16="http://schemas.microsoft.com/office/drawing/2014/main" id="{59930BE5-0C2C-2F64-A302-70A39FA811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34" descr="Золотой Шар">
            <a:extLst>
              <a:ext uri="{FF2B5EF4-FFF2-40B4-BE49-F238E27FC236}">
                <a16:creationId xmlns:a16="http://schemas.microsoft.com/office/drawing/2014/main" id="{A54F4CC9-20F7-8485-BB56-7781500984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36">
            <a:extLst>
              <a:ext uri="{FF2B5EF4-FFF2-40B4-BE49-F238E27FC236}">
                <a16:creationId xmlns:a16="http://schemas.microsoft.com/office/drawing/2014/main" id="{3440D5D5-278B-BB9C-828E-26203420E7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AutoShape 56">
            <a:extLst>
              <a:ext uri="{FF2B5EF4-FFF2-40B4-BE49-F238E27FC236}">
                <a16:creationId xmlns:a16="http://schemas.microsoft.com/office/drawing/2014/main" id="{E6E6C816-247F-24D9-17C0-A008ED4BC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4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15946</TotalTime>
  <Words>92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88</cp:revision>
  <dcterms:created xsi:type="dcterms:W3CDTF">2025-10-10T12:11:46Z</dcterms:created>
  <dcterms:modified xsi:type="dcterms:W3CDTF">2026-02-11T18:52:45Z</dcterms:modified>
</cp:coreProperties>
</file>